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12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Аннинский детский сад №7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676400"/>
            <a:ext cx="759137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Отчёт о деятельности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подготовительной к школе группе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2015-2016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г.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724400"/>
            <a:ext cx="6221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324600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2016г.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78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ГРУППЫ: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человек.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мальчиков,  13 девочек.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19200"/>
            <a:ext cx="2288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25087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Ольга Николаевна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квалификационной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981200"/>
            <a:ext cx="25087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Елена Викторовна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квалификационной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343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Кожанова Наталья Владимировна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Образовательная деятельность:</a:t>
            </a:r>
          </a:p>
          <a:p>
            <a:r>
              <a:rPr lang="ru-RU" dirty="0" smtClean="0"/>
              <a:t>По рабочей программе, разработанной на основе примерной </a:t>
            </a:r>
            <a:r>
              <a:rPr lang="ru-RU" b="1" dirty="0" smtClean="0"/>
              <a:t>основной общеобразовательной программы дошкольного образования</a:t>
            </a:r>
            <a:r>
              <a:rPr lang="ru-RU" dirty="0" smtClean="0"/>
              <a:t> «</a:t>
            </a:r>
            <a:r>
              <a:rPr lang="ru-RU" b="1" dirty="0" smtClean="0"/>
              <a:t>ОТ РОЖДЕНИЯ ДО ШКОЛЫ». </a:t>
            </a:r>
            <a:r>
              <a:rPr lang="ru-RU" dirty="0" smtClean="0"/>
              <a:t>/ Под ред. Н. Е. </a:t>
            </a:r>
            <a:r>
              <a:rPr lang="ru-RU" dirty="0" err="1" smtClean="0"/>
              <a:t>Вераксы</a:t>
            </a:r>
            <a:r>
              <a:rPr lang="ru-RU" dirty="0" smtClean="0"/>
              <a:t>, Т. С. Комаровой, М. А. Васильевой, образовательной программы ДОУ -  в соответствии с ФГОС для детей подготовительной к школе группы.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по самообразованию</a:t>
            </a:r>
            <a:r>
              <a:rPr lang="ru-RU" dirty="0" smtClean="0"/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«Интеллектуальное развитие  детей посредством развивающих игр и пособий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Цель:</a:t>
            </a:r>
            <a:r>
              <a:rPr lang="ru-RU" dirty="0" smtClean="0"/>
              <a:t> развитие познавательных процессов и способов умственной деятельности у  детей дошкольного возраста.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495800"/>
            <a:ext cx="54382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детской деятельности, используемые в работе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dirty="0" smtClean="0"/>
              <a:t>Игровая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Познавательная;</a:t>
            </a:r>
          </a:p>
          <a:p>
            <a:pPr lvl="0"/>
            <a:r>
              <a:rPr lang="ru-RU" dirty="0" smtClean="0"/>
              <a:t>Проектная;</a:t>
            </a:r>
          </a:p>
          <a:p>
            <a:pPr lvl="0"/>
            <a:r>
              <a:rPr lang="ru-RU" dirty="0" smtClean="0"/>
              <a:t>Продуктивная;</a:t>
            </a:r>
          </a:p>
          <a:p>
            <a:pPr lvl="0"/>
            <a:r>
              <a:rPr lang="ru-RU" dirty="0" smtClean="0"/>
              <a:t>Двигательная;</a:t>
            </a:r>
          </a:p>
          <a:p>
            <a:pPr lvl="0"/>
            <a:r>
              <a:rPr lang="ru-RU" dirty="0" smtClean="0"/>
              <a:t>Коммуникативная;</a:t>
            </a:r>
          </a:p>
          <a:p>
            <a:r>
              <a:rPr lang="ru-RU" dirty="0" smtClean="0"/>
              <a:t>Изобразительная.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детские\5. подготовительная группа\WP_20151103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848708" cy="1600200"/>
          </a:xfrm>
          <a:prstGeom prst="rect">
            <a:avLst/>
          </a:prstGeom>
          <a:noFill/>
        </p:spPr>
      </p:pic>
      <p:pic>
        <p:nvPicPr>
          <p:cNvPr id="1027" name="Picture 3" descr="D:\фото детские\5. подготовительная группа\WP_20150923_11_12_5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200400" cy="1797755"/>
          </a:xfrm>
          <a:prstGeom prst="rect">
            <a:avLst/>
          </a:prstGeom>
          <a:noFill/>
        </p:spPr>
      </p:pic>
      <p:pic>
        <p:nvPicPr>
          <p:cNvPr id="1028" name="Picture 4" descr="D:\фото детские\5. подготовительная группа\P1050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"/>
            <a:ext cx="2209800" cy="1657350"/>
          </a:xfrm>
          <a:prstGeom prst="rect">
            <a:avLst/>
          </a:prstGeom>
          <a:noFill/>
        </p:spPr>
      </p:pic>
      <p:pic>
        <p:nvPicPr>
          <p:cNvPr id="1029" name="Picture 5" descr="D:\фото детские\5. подготовительная группа\DSCN0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438400"/>
            <a:ext cx="2743346" cy="2057400"/>
          </a:xfrm>
          <a:prstGeom prst="rect">
            <a:avLst/>
          </a:prstGeom>
          <a:noFill/>
        </p:spPr>
      </p:pic>
      <p:pic>
        <p:nvPicPr>
          <p:cNvPr id="1030" name="Picture 6" descr="D:\фото детские\5. подготовительная группа\DSCN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362200"/>
            <a:ext cx="2743200" cy="2057400"/>
          </a:xfrm>
          <a:prstGeom prst="rect">
            <a:avLst/>
          </a:prstGeom>
          <a:noFill/>
        </p:spPr>
      </p:pic>
      <p:pic>
        <p:nvPicPr>
          <p:cNvPr id="1031" name="Picture 7" descr="D:\фото детские\5. подготовительная группа\летняя прогулка\DSCN0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362200"/>
            <a:ext cx="2743346" cy="2057400"/>
          </a:xfrm>
          <a:prstGeom prst="rect">
            <a:avLst/>
          </a:prstGeom>
          <a:noFill/>
        </p:spPr>
      </p:pic>
      <p:pic>
        <p:nvPicPr>
          <p:cNvPr id="1032" name="Picture 8" descr="D:\фото детские\5. подготовительная группа\летняя прогулка\WP_20150617_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724400"/>
            <a:ext cx="2944167" cy="1828800"/>
          </a:xfrm>
          <a:prstGeom prst="rect">
            <a:avLst/>
          </a:prstGeom>
          <a:noFill/>
        </p:spPr>
      </p:pic>
      <p:pic>
        <p:nvPicPr>
          <p:cNvPr id="1033" name="Picture 9" descr="D:\фото детские\5. подготовительная группа\летняя прогулка\DSCN01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648200"/>
            <a:ext cx="2438400" cy="1828800"/>
          </a:xfrm>
          <a:prstGeom prst="rect">
            <a:avLst/>
          </a:prstGeom>
          <a:noFill/>
        </p:spPr>
      </p:pic>
      <p:pic>
        <p:nvPicPr>
          <p:cNvPr id="1034" name="Picture 10" descr="D:\фото детские\5. подготовительная группа\зимняя прогулка 2016\DSCN04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45720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04800"/>
            <a:ext cx="339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Праздники и утренники.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143000"/>
            <a:ext cx="428322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«Осенняя сказка»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«Новый год встречаем»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«Веснушки в подарок»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«Папу поздравляем»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«День победы»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«Рождество»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«Святая пасха»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«До свиданья детский сад»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детские\5. подготовительная группа\новый год\DSCN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438400" cy="1828800"/>
          </a:xfrm>
          <a:prstGeom prst="rect">
            <a:avLst/>
          </a:prstGeom>
          <a:noFill/>
        </p:spPr>
      </p:pic>
      <p:pic>
        <p:nvPicPr>
          <p:cNvPr id="2051" name="Picture 3" descr="D:\фото детские\5. подготовительная группа\новый год\DSCN0444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386667" cy="1905000"/>
          </a:xfrm>
          <a:prstGeom prst="rect">
            <a:avLst/>
          </a:prstGeom>
          <a:noFill/>
        </p:spPr>
      </p:pic>
      <p:pic>
        <p:nvPicPr>
          <p:cNvPr id="2052" name="Picture 4" descr="D:\фото детские\5. подготовительная группа\новый год\DSCN0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362200"/>
            <a:ext cx="2057290" cy="2743200"/>
          </a:xfrm>
          <a:prstGeom prst="rect">
            <a:avLst/>
          </a:prstGeom>
          <a:noFill/>
        </p:spPr>
      </p:pic>
      <p:pic>
        <p:nvPicPr>
          <p:cNvPr id="2053" name="Picture 5" descr="D:\фото детские\5. подготовительная группа\рождество\DSCN0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438400"/>
            <a:ext cx="2438400" cy="1828800"/>
          </a:xfrm>
          <a:prstGeom prst="rect">
            <a:avLst/>
          </a:prstGeom>
          <a:noFill/>
        </p:spPr>
      </p:pic>
      <p:pic>
        <p:nvPicPr>
          <p:cNvPr id="2054" name="Picture 6" descr="D:\фото детские\5. подготовительная группа\рождество\DSCN0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962400"/>
            <a:ext cx="3352978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Приняли участие в </a:t>
            </a:r>
            <a:r>
              <a:rPr lang="ru-RU" dirty="0" smtClean="0">
                <a:solidFill>
                  <a:srgbClr val="C00000"/>
                </a:solidFill>
              </a:rPr>
              <a:t>Ежегодном муниципальном фестивале детских театральных коллективов образовательных учреждений Аннинского муниципального </a:t>
            </a:r>
            <a:r>
              <a:rPr lang="ru-RU" dirty="0" smtClean="0">
                <a:solidFill>
                  <a:srgbClr val="C00000"/>
                </a:solidFill>
              </a:rPr>
              <a:t>района.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Показали спектакль по сказке Ш. Перро «Золушка»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фото детские\фото сказки\DSCN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1"/>
            <a:ext cx="2989726" cy="2057399"/>
          </a:xfrm>
          <a:prstGeom prst="rect">
            <a:avLst/>
          </a:prstGeom>
          <a:noFill/>
        </p:spPr>
      </p:pic>
      <p:pic>
        <p:nvPicPr>
          <p:cNvPr id="3075" name="Picture 3" descr="D:\фото детские\фото сказки\DSCN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049816" cy="2133600"/>
          </a:xfrm>
          <a:prstGeom prst="rect">
            <a:avLst/>
          </a:prstGeom>
          <a:noFill/>
        </p:spPr>
      </p:pic>
      <p:pic>
        <p:nvPicPr>
          <p:cNvPr id="3076" name="Picture 4" descr="D:\фото детские\фото сказки\DSCN0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3601512" cy="2416175"/>
          </a:xfrm>
          <a:prstGeom prst="rect">
            <a:avLst/>
          </a:prstGeom>
          <a:noFill/>
        </p:spPr>
      </p:pic>
      <p:pic>
        <p:nvPicPr>
          <p:cNvPr id="3077" name="Picture 5" descr="D:\фото детские\фото сказки\DSCN0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3463925" cy="221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7198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«Воспитатель года 2015»</a:t>
            </a:r>
          </a:p>
          <a:p>
            <a:r>
              <a:rPr lang="ru-RU" sz="2400" dirty="0" err="1" smtClean="0"/>
              <a:t>Студеникина</a:t>
            </a:r>
            <a:r>
              <a:rPr lang="ru-RU" sz="2400" dirty="0" smtClean="0"/>
              <a:t> Ольга Николаевна – участник конкурса</a:t>
            </a:r>
            <a:endParaRPr lang="ru-RU" sz="2400" dirty="0"/>
          </a:p>
        </p:txBody>
      </p:sp>
      <p:pic>
        <p:nvPicPr>
          <p:cNvPr id="4098" name="Picture 2" descr="E:\DCIM\104NIKON\DSCN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394" y="2268606"/>
            <a:ext cx="2908384" cy="2181172"/>
          </a:xfrm>
          <a:prstGeom prst="rect">
            <a:avLst/>
          </a:prstGeom>
          <a:noFill/>
        </p:spPr>
      </p:pic>
      <p:pic>
        <p:nvPicPr>
          <p:cNvPr id="4099" name="Picture 3" descr="D:\рабочие документы 2015-2016 г\воспитатель года\воспитатель года финал\обновленные фотки воспитатель года\DSCN0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05000"/>
            <a:ext cx="3326459" cy="1981200"/>
          </a:xfrm>
          <a:prstGeom prst="rect">
            <a:avLst/>
          </a:prstGeom>
          <a:noFill/>
        </p:spPr>
      </p:pic>
      <p:pic>
        <p:nvPicPr>
          <p:cNvPr id="4100" name="Picture 4" descr="D:\рабочие документы 2015-2016 г\воспитатель года\воспитатель года финал\обновленные фотки воспитатель года\DSCN0379.JPG"/>
          <p:cNvPicPr>
            <a:picLocks noChangeAspect="1" noChangeArrowheads="1"/>
          </p:cNvPicPr>
          <p:nvPr/>
        </p:nvPicPr>
        <p:blipFill>
          <a:blip r:embed="rId4" cstate="print"/>
          <a:srcRect l="40476"/>
          <a:stretch>
            <a:fillRect/>
          </a:stretch>
        </p:blipFill>
        <p:spPr bwMode="auto">
          <a:xfrm>
            <a:off x="3124200" y="4038600"/>
            <a:ext cx="2133600" cy="2688336"/>
          </a:xfrm>
          <a:prstGeom prst="rect">
            <a:avLst/>
          </a:prstGeom>
          <a:noFill/>
        </p:spPr>
      </p:pic>
      <p:pic>
        <p:nvPicPr>
          <p:cNvPr id="4101" name="Picture 5" descr="D:\рабочие документы 2015-2016 г\воспитатель года\воспитатель года финал\обновленные фотки воспитатель года\DSCN0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33800"/>
            <a:ext cx="2439303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71691"/>
            <a:ext cx="67056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Выбрали тему по самообразованию на следующий учебный год: «Адаптация детей к условиям  </a:t>
            </a:r>
            <a:r>
              <a:rPr lang="ru-RU" sz="2400" dirty="0" err="1" smtClean="0"/>
              <a:t>Доу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Планируем на следующий учебный год:</a:t>
            </a:r>
          </a:p>
          <a:p>
            <a:pPr lvl="0"/>
            <a:r>
              <a:rPr lang="ru-RU" sz="2400" dirty="0" smtClean="0"/>
              <a:t>1.Продолжать </a:t>
            </a:r>
            <a:r>
              <a:rPr lang="ru-RU" sz="2400" dirty="0" smtClean="0"/>
              <a:t>проводить профилактические мероприятия с целью укрепления здоровья  и повышения посещаемости детей.</a:t>
            </a:r>
          </a:p>
          <a:p>
            <a:pPr lvl="0"/>
            <a:r>
              <a:rPr lang="ru-RU" sz="2400" dirty="0" smtClean="0"/>
              <a:t>2.Подобрать </a:t>
            </a:r>
            <a:r>
              <a:rPr lang="ru-RU" sz="2400" dirty="0" smtClean="0"/>
              <a:t>и разработать мероприятия, способствующие успешной адаптации детей.</a:t>
            </a:r>
          </a:p>
          <a:p>
            <a:r>
              <a:rPr lang="ru-RU" sz="2400" dirty="0" smtClean="0"/>
              <a:t>3. Продолжать принимать активное участие в методических мероприятиях города и детского сада.</a:t>
            </a:r>
          </a:p>
          <a:p>
            <a:r>
              <a:rPr lang="ru-RU" sz="2400" dirty="0" smtClean="0"/>
              <a:t>4. Повышать свои педагогические знания и мастерство. Подготовиться к аттестации.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415</TotalTime>
  <Words>271</Words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42</cp:revision>
  <dcterms:created xsi:type="dcterms:W3CDTF">2016-06-29T15:07:04Z</dcterms:created>
  <dcterms:modified xsi:type="dcterms:W3CDTF">2016-06-30T10:42:55Z</dcterms:modified>
</cp:coreProperties>
</file>